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5"/>
  </p:notesMasterIdLst>
  <p:sldIdLst>
    <p:sldId id="1188" r:id="rId3"/>
    <p:sldId id="11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" userId="201fba2491c5f930" providerId="LiveId" clId="{5396289B-EDE4-4D49-B02C-151725457393}"/>
    <pc:docChg chg="modSld">
      <pc:chgData name="贵申" userId="201fba2491c5f930" providerId="LiveId" clId="{5396289B-EDE4-4D49-B02C-151725457393}" dt="2023-09-04T02:59:17.744" v="90" actId="1076"/>
      <pc:docMkLst>
        <pc:docMk/>
      </pc:docMkLst>
      <pc:sldChg chg="modSp mod">
        <pc:chgData name="贵申" userId="201fba2491c5f930" providerId="LiveId" clId="{5396289B-EDE4-4D49-B02C-151725457393}" dt="2023-09-04T02:42:22.646" v="11" actId="1076"/>
        <pc:sldMkLst>
          <pc:docMk/>
          <pc:sldMk cId="0" sldId="1188"/>
        </pc:sldMkLst>
      </pc:sldChg>
      <pc:sldChg chg="modSp mod">
        <pc:chgData name="贵申" userId="201fba2491c5f930" providerId="LiveId" clId="{5396289B-EDE4-4D49-B02C-151725457393}" dt="2023-09-04T02:59:17.744" v="90" actId="1076"/>
        <pc:sldMkLst>
          <pc:docMk/>
          <pc:sldMk cId="309404677" sldId="1189"/>
        </pc:sldMkLst>
      </pc:sldChg>
      <pc:sldChg chg="modSp mod">
        <pc:chgData name="贵申" userId="201fba2491c5f930" providerId="LiveId" clId="{5396289B-EDE4-4D49-B02C-151725457393}" dt="2023-09-04T02:44:49.902" v="28" actId="948"/>
        <pc:sldMkLst>
          <pc:docMk/>
          <pc:sldMk cId="0" sldId="4663"/>
        </pc:sldMkLst>
      </pc:sldChg>
    </pc:docChg>
  </pc:docChgLst>
  <pc:docChgLst>
    <pc:chgData name="贵申 王" userId="201fba2491c5f930" providerId="LiveId" clId="{2A75913A-03E0-4E98-864C-15A9CAEE503F}"/>
    <pc:docChg chg="undo custSel addSld delSld modSld">
      <pc:chgData name="贵申 王" userId="201fba2491c5f930" providerId="LiveId" clId="{2A75913A-03E0-4E98-864C-15A9CAEE503F}" dt="2023-11-30T03:37:06.420" v="68" actId="1076"/>
      <pc:docMkLst>
        <pc:docMk/>
      </pc:docMkLst>
      <pc:sldChg chg="modSp mod">
        <pc:chgData name="贵申 王" userId="201fba2491c5f930" providerId="LiveId" clId="{2A75913A-03E0-4E98-864C-15A9CAEE503F}" dt="2023-11-30T03:33:39.709" v="41" actId="20577"/>
        <pc:sldMkLst>
          <pc:docMk/>
          <pc:sldMk cId="0" sldId="1188"/>
        </pc:sldMkLst>
      </pc:sldChg>
      <pc:sldChg chg="del">
        <pc:chgData name="贵申 王" userId="201fba2491c5f930" providerId="LiveId" clId="{2A75913A-03E0-4E98-864C-15A9CAEE503F}" dt="2023-11-30T03:29:20.842" v="20" actId="47"/>
        <pc:sldMkLst>
          <pc:docMk/>
          <pc:sldMk cId="309404677" sldId="1189"/>
        </pc:sldMkLst>
      </pc:sldChg>
      <pc:sldChg chg="addSp delSp modSp add mod">
        <pc:chgData name="贵申 王" userId="201fba2491c5f930" providerId="LiveId" clId="{2A75913A-03E0-4E98-864C-15A9CAEE503F}" dt="2023-11-30T03:37:06.420" v="68" actId="1076"/>
        <pc:sldMkLst>
          <pc:docMk/>
          <pc:sldMk cId="4271681986" sldId="1189"/>
        </pc:sldMkLst>
      </pc:sldChg>
    </pc:docChg>
  </pc:docChgLst>
  <pc:docChgLst>
    <pc:chgData name="贵申" userId="201fba2491c5f930" providerId="LiveId" clId="{5965935F-5E03-46FB-ABB6-2CBEBEFE5F5C}"/>
    <pc:docChg chg="addSld modSld">
      <pc:chgData name="贵申" userId="201fba2491c5f930" providerId="LiveId" clId="{5965935F-5E03-46FB-ABB6-2CBEBEFE5F5C}" dt="2023-07-21T01:01:55.880" v="0"/>
      <pc:docMkLst>
        <pc:docMk/>
      </pc:docMkLst>
      <pc:sldChg chg="add">
        <pc:chgData name="贵申" userId="201fba2491c5f930" providerId="LiveId" clId="{5965935F-5E03-46FB-ABB6-2CBEBEFE5F5C}" dt="2023-07-21T01:01:55.880" v="0"/>
        <pc:sldMkLst>
          <pc:docMk/>
          <pc:sldMk cId="0" sldId="1188"/>
        </pc:sldMkLst>
      </pc:sldChg>
      <pc:sldChg chg="add">
        <pc:chgData name="贵申" userId="201fba2491c5f930" providerId="LiveId" clId="{5965935F-5E03-46FB-ABB6-2CBEBEFE5F5C}" dt="2023-07-21T01:01:55.880" v="0"/>
        <pc:sldMkLst>
          <pc:docMk/>
          <pc:sldMk cId="309404677" sldId="1189"/>
        </pc:sldMkLst>
      </pc:sldChg>
      <pc:sldChg chg="add">
        <pc:chgData name="贵申" userId="201fba2491c5f930" providerId="LiveId" clId="{5965935F-5E03-46FB-ABB6-2CBEBEFE5F5C}" dt="2023-07-21T01:01:55.880" v="0"/>
        <pc:sldMkLst>
          <pc:docMk/>
          <pc:sldMk cId="0" sldId="4663"/>
        </pc:sldMkLst>
      </pc:sldChg>
    </pc:docChg>
  </pc:docChgLst>
  <pc:docChgLst>
    <pc:chgData name="贵申" userId="201fba2491c5f930" providerId="LiveId" clId="{0DA3A11E-53FE-40E2-BF86-E7C1AE462208}"/>
    <pc:docChg chg="modSld">
      <pc:chgData name="贵申" userId="201fba2491c5f930" providerId="LiveId" clId="{0DA3A11E-53FE-40E2-BF86-E7C1AE462208}" dt="2023-11-15T19:20:43.579" v="14"/>
      <pc:docMkLst>
        <pc:docMk/>
      </pc:docMkLst>
      <pc:sldChg chg="modSp mod">
        <pc:chgData name="贵申" userId="201fba2491c5f930" providerId="LiveId" clId="{0DA3A11E-53FE-40E2-BF86-E7C1AE462208}" dt="2023-11-15T19:20:35.958" v="4"/>
        <pc:sldMkLst>
          <pc:docMk/>
          <pc:sldMk cId="0" sldId="1188"/>
        </pc:sldMkLst>
      </pc:sldChg>
      <pc:sldChg chg="modSp mod">
        <pc:chgData name="贵申" userId="201fba2491c5f930" providerId="LiveId" clId="{0DA3A11E-53FE-40E2-BF86-E7C1AE462208}" dt="2023-11-15T19:20:43.579" v="14"/>
        <pc:sldMkLst>
          <pc:docMk/>
          <pc:sldMk cId="309404677" sldId="1189"/>
        </pc:sldMkLst>
      </pc:sldChg>
      <pc:sldChg chg="modSp mod">
        <pc:chgData name="贵申" userId="201fba2491c5f930" providerId="LiveId" clId="{0DA3A11E-53FE-40E2-BF86-E7C1AE462208}" dt="2023-11-15T19:20:39.763" v="9"/>
        <pc:sldMkLst>
          <pc:docMk/>
          <pc:sldMk cId="0" sldId="4663"/>
        </pc:sldMkLst>
      </pc:sldChg>
    </pc:docChg>
  </pc:docChgLst>
  <pc:docChgLst>
    <pc:chgData name="贵申 王" userId="201fba2491c5f930" providerId="LiveId" clId="{64109054-D053-43B3-B03C-18A7E3A8B1CC}"/>
    <pc:docChg chg="modSld">
      <pc:chgData name="贵申 王" userId="201fba2491c5f930" providerId="LiveId" clId="{64109054-D053-43B3-B03C-18A7E3A8B1CC}" dt="2024-09-27T01:54:38.081" v="17" actId="20577"/>
      <pc:docMkLst>
        <pc:docMk/>
      </pc:docMkLst>
      <pc:sldChg chg="modSp mod">
        <pc:chgData name="贵申 王" userId="201fba2491c5f930" providerId="LiveId" clId="{64109054-D053-43B3-B03C-18A7E3A8B1CC}" dt="2024-09-27T01:54:29.031" v="9" actId="20577"/>
        <pc:sldMkLst>
          <pc:docMk/>
          <pc:sldMk cId="0" sldId="1188"/>
        </pc:sldMkLst>
      </pc:sldChg>
      <pc:sldChg chg="modSp mod">
        <pc:chgData name="贵申 王" userId="201fba2491c5f930" providerId="LiveId" clId="{64109054-D053-43B3-B03C-18A7E3A8B1CC}" dt="2024-09-27T01:54:38.081" v="17" actId="20577"/>
        <pc:sldMkLst>
          <pc:docMk/>
          <pc:sldMk cId="4268608135" sldId="1189"/>
        </pc:sldMkLst>
      </pc:sldChg>
    </pc:docChg>
  </pc:docChgLst>
  <pc:docChgLst>
    <pc:chgData name="贵申 王" userId="201fba2491c5f930" providerId="LiveId" clId="{5134E2D4-D296-4663-8EF1-A9B27946DA3F}"/>
    <pc:docChg chg="custSel addSld delSld modSld">
      <pc:chgData name="贵申 王" userId="201fba2491c5f930" providerId="LiveId" clId="{5134E2D4-D296-4663-8EF1-A9B27946DA3F}" dt="2023-12-07T20:21:05.704" v="479" actId="20577"/>
      <pc:docMkLst>
        <pc:docMk/>
      </pc:docMkLst>
      <pc:sldChg chg="modSp mod">
        <pc:chgData name="贵申 王" userId="201fba2491c5f930" providerId="LiveId" clId="{5134E2D4-D296-4663-8EF1-A9B27946DA3F}" dt="2023-12-07T20:21:05.704" v="479" actId="20577"/>
        <pc:sldMkLst>
          <pc:docMk/>
          <pc:sldMk cId="0" sldId="1188"/>
        </pc:sldMkLst>
      </pc:sldChg>
      <pc:sldChg chg="del">
        <pc:chgData name="贵申 王" userId="201fba2491c5f930" providerId="LiveId" clId="{5134E2D4-D296-4663-8EF1-A9B27946DA3F}" dt="2023-12-07T01:02:34.136" v="0" actId="47"/>
        <pc:sldMkLst>
          <pc:docMk/>
          <pc:sldMk cId="3527626970" sldId="1189"/>
        </pc:sldMkLst>
      </pc:sldChg>
      <pc:sldChg chg="modSp add mod">
        <pc:chgData name="贵申 王" userId="201fba2491c5f930" providerId="LiveId" clId="{5134E2D4-D296-4663-8EF1-A9B27946DA3F}" dt="2023-12-07T19:35:30.934" v="198" actId="20577"/>
        <pc:sldMkLst>
          <pc:docMk/>
          <pc:sldMk cId="4268608135" sldId="1189"/>
        </pc:sldMkLst>
      </pc:sldChg>
      <pc:sldChg chg="del">
        <pc:chgData name="贵申 王" userId="201fba2491c5f930" providerId="LiveId" clId="{5134E2D4-D296-4663-8EF1-A9B27946DA3F}" dt="2023-12-07T01:02:34.136" v="0" actId="47"/>
        <pc:sldMkLst>
          <pc:docMk/>
          <pc:sldMk cId="3542844792" sldId="1190"/>
        </pc:sldMkLst>
      </pc:sldChg>
      <pc:sldChg chg="del">
        <pc:chgData name="贵申 王" userId="201fba2491c5f930" providerId="LiveId" clId="{5134E2D4-D296-4663-8EF1-A9B27946DA3F}" dt="2023-12-07T01:02:34.136" v="0" actId="47"/>
        <pc:sldMkLst>
          <pc:docMk/>
          <pc:sldMk cId="1583043658" sldId="1191"/>
        </pc:sldMkLst>
      </pc:sldChg>
    </pc:docChg>
  </pc:docChgLst>
  <pc:docChgLst>
    <pc:chgData name="贵申 王" userId="201fba2491c5f930" providerId="LiveId" clId="{FB4A409B-6BA1-4BC3-981C-EB4886F83B6F}"/>
    <pc:docChg chg="undo custSel addSld delSld modSld">
      <pc:chgData name="贵申 王" userId="201fba2491c5f930" providerId="LiveId" clId="{FB4A409B-6BA1-4BC3-981C-EB4886F83B6F}" dt="2023-11-23T03:13:13.018" v="131" actId="20577"/>
      <pc:docMkLst>
        <pc:docMk/>
      </pc:docMkLst>
      <pc:sldChg chg="modSp mod">
        <pc:chgData name="贵申 王" userId="201fba2491c5f930" providerId="LiveId" clId="{FB4A409B-6BA1-4BC3-981C-EB4886F83B6F}" dt="2023-11-23T03:12:04.423" v="128" actId="20577"/>
        <pc:sldMkLst>
          <pc:docMk/>
          <pc:sldMk cId="0" sldId="1188"/>
        </pc:sldMkLst>
      </pc:sldChg>
      <pc:sldChg chg="modSp add del mod">
        <pc:chgData name="贵申 王" userId="201fba2491c5f930" providerId="LiveId" clId="{FB4A409B-6BA1-4BC3-981C-EB4886F83B6F}" dt="2023-11-23T03:13:13.018" v="131" actId="20577"/>
        <pc:sldMkLst>
          <pc:docMk/>
          <pc:sldMk cId="309404677" sldId="1189"/>
        </pc:sldMkLst>
      </pc:sldChg>
      <pc:sldChg chg="del">
        <pc:chgData name="贵申 王" userId="201fba2491c5f930" providerId="LiveId" clId="{FB4A409B-6BA1-4BC3-981C-EB4886F83B6F}" dt="2023-11-23T01:45:40.418" v="4" actId="47"/>
        <pc:sldMkLst>
          <pc:docMk/>
          <pc:sldMk cId="0" sldId="4663"/>
        </pc:sldMkLst>
      </pc:sldChg>
    </pc:docChg>
  </pc:docChgLst>
  <pc:docChgLst>
    <pc:chgData name="贵申 王" userId="201fba2491c5f930" providerId="LiveId" clId="{CC42A97E-BCAD-4BD6-94B5-D83840B3486E}"/>
    <pc:docChg chg="addSld delSld modSld">
      <pc:chgData name="贵申 王" userId="201fba2491c5f930" providerId="LiveId" clId="{CC42A97E-BCAD-4BD6-94B5-D83840B3486E}" dt="2023-11-30T04:10:19.280" v="125" actId="20577"/>
      <pc:docMkLst>
        <pc:docMk/>
      </pc:docMkLst>
      <pc:sldChg chg="modSp mod">
        <pc:chgData name="贵申 王" userId="201fba2491c5f930" providerId="LiveId" clId="{CC42A97E-BCAD-4BD6-94B5-D83840B3486E}" dt="2023-11-30T04:03:04.186" v="94" actId="122"/>
        <pc:sldMkLst>
          <pc:docMk/>
          <pc:sldMk cId="0" sldId="1188"/>
        </pc:sldMkLst>
      </pc:sldChg>
      <pc:sldChg chg="modSp add mod">
        <pc:chgData name="贵申 王" userId="201fba2491c5f930" providerId="LiveId" clId="{CC42A97E-BCAD-4BD6-94B5-D83840B3486E}" dt="2023-11-30T04:03:42.164" v="99" actId="122"/>
        <pc:sldMkLst>
          <pc:docMk/>
          <pc:sldMk cId="3527626970" sldId="1189"/>
        </pc:sldMkLst>
      </pc:sldChg>
      <pc:sldChg chg="del">
        <pc:chgData name="贵申 王" userId="201fba2491c5f930" providerId="LiveId" clId="{CC42A97E-BCAD-4BD6-94B5-D83840B3486E}" dt="2023-11-30T03:41:54.151" v="9" actId="47"/>
        <pc:sldMkLst>
          <pc:docMk/>
          <pc:sldMk cId="4271681986" sldId="1189"/>
        </pc:sldMkLst>
      </pc:sldChg>
      <pc:sldChg chg="modSp add mod">
        <pc:chgData name="贵申 王" userId="201fba2491c5f930" providerId="LiveId" clId="{CC42A97E-BCAD-4BD6-94B5-D83840B3486E}" dt="2023-11-30T04:09:35.051" v="122" actId="122"/>
        <pc:sldMkLst>
          <pc:docMk/>
          <pc:sldMk cId="3542844792" sldId="1190"/>
        </pc:sldMkLst>
      </pc:sldChg>
      <pc:sldChg chg="modSp add mod">
        <pc:chgData name="贵申 王" userId="201fba2491c5f930" providerId="LiveId" clId="{CC42A97E-BCAD-4BD6-94B5-D83840B3486E}" dt="2023-11-30T04:10:19.280" v="125" actId="20577"/>
        <pc:sldMkLst>
          <pc:docMk/>
          <pc:sldMk cId="1583043658" sldId="1191"/>
        </pc:sldMkLst>
      </pc:sldChg>
    </pc:docChg>
  </pc:docChgLst>
  <pc:docChgLst>
    <pc:chgData name="贵申 王" userId="201fba2491c5f930" providerId="LiveId" clId="{28207EF4-757E-4F84-8D75-528DFADEA413}"/>
    <pc:docChg chg="modSld">
      <pc:chgData name="贵申 王" userId="201fba2491c5f930" providerId="LiveId" clId="{28207EF4-757E-4F84-8D75-528DFADEA413}" dt="2025-08-22T04:35:29.103" v="6" actId="20577"/>
      <pc:docMkLst>
        <pc:docMk/>
      </pc:docMkLst>
      <pc:sldChg chg="modSp">
        <pc:chgData name="贵申 王" userId="201fba2491c5f930" providerId="LiveId" clId="{28207EF4-757E-4F84-8D75-528DFADEA413}" dt="2025-08-22T04:35:10.568" v="2"/>
        <pc:sldMkLst>
          <pc:docMk/>
          <pc:sldMk cId="4268608135" sldId="1189"/>
        </pc:sldMkLst>
        <pc:spChg chg="mod">
          <ac:chgData name="贵申 王" userId="201fba2491c5f930" providerId="LiveId" clId="{28207EF4-757E-4F84-8D75-528DFADEA413}" dt="2025-08-22T04:35:10.568" v="2"/>
          <ac:spMkLst>
            <pc:docMk/>
            <pc:sldMk cId="4268608135" sldId="1189"/>
            <ac:spMk id="1107970" creationId="{E0BE5889-CEA7-B890-579F-E92F969391CF}"/>
          </ac:spMkLst>
        </pc:spChg>
      </pc:sldChg>
    </pc:docChg>
  </pc:docChgLst>
  <pc:docChgLst>
    <pc:chgData name="贵申 王" userId="201fba2491c5f930" providerId="LiveId" clId="{77879DC5-E914-45A4-ABFD-90F7F0C6DE8C}"/>
    <pc:docChg chg="modSld">
      <pc:chgData name="贵申 王" userId="201fba2491c5f930" providerId="LiveId" clId="{77879DC5-E914-45A4-ABFD-90F7F0C6DE8C}" dt="2024-01-03T19:45:55.093" v="52" actId="20577"/>
      <pc:docMkLst>
        <pc:docMk/>
      </pc:docMkLst>
      <pc:sldChg chg="modSp mod">
        <pc:chgData name="贵申 王" userId="201fba2491c5f930" providerId="LiveId" clId="{77879DC5-E914-45A4-ABFD-90F7F0C6DE8C}" dt="2024-01-03T19:44:34.558" v="24" actId="20577"/>
        <pc:sldMkLst>
          <pc:docMk/>
          <pc:sldMk cId="0" sldId="1188"/>
        </pc:sldMkLst>
      </pc:sldChg>
      <pc:sldChg chg="modSp mod">
        <pc:chgData name="贵申 王" userId="201fba2491c5f930" providerId="LiveId" clId="{77879DC5-E914-45A4-ABFD-90F7F0C6DE8C}" dt="2024-01-03T19:45:55.093" v="52" actId="20577"/>
        <pc:sldMkLst>
          <pc:docMk/>
          <pc:sldMk cId="4268608135" sldId="11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B46F0-7088-4ABE-9064-78CBFF4BCE7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FEA3E-F16A-489C-8A15-75BA19C8C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72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ABC3B768-16B8-42D9-5C64-3A5FD03325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47633B48-9783-D25A-2BF5-D6CEF0BD7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C9ACD8A4-3137-5E47-F88E-5F7B5844F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ABC3B768-16B8-42D9-5C64-3A5FD03325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47633B48-9783-D25A-2BF5-D6CEF0BD7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C9ACD8A4-3137-5E47-F88E-5F7B5844F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320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6007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65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11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04307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205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E0BE5889-CEA7-B890-579F-E92F969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70583" y="564554"/>
            <a:ext cx="6850830" cy="104707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一切歌颂赞美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 1/2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C3DA71E3-1D47-D9F3-77FE-9341DD37D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04955"/>
            <a:ext cx="10481310" cy="4288491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一切歌颂赞美，都归我主我的神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祢是配得歌颂与赞美。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我们高声呼喊，高举耶稣圣名，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哈利路亚！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We worship and praise You with our songs,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You deserve our praise.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We celebrate and exalt Jesus’ name,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Hallelujah!</a:t>
            </a:r>
          </a:p>
          <a:p>
            <a:pPr marL="0" indent="0" algn="ctr">
              <a:spcBef>
                <a:spcPct val="20000"/>
              </a:spcBef>
              <a:buSzPct val="85000"/>
              <a:buNone/>
            </a:pPr>
            <a:endParaRPr lang="en-US" altLang="zh-CN" sz="3200" dirty="0">
              <a:latin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buSzPct val="85000"/>
              <a:buNone/>
            </a:pPr>
            <a:endParaRPr lang="en-US" altLang="zh-CN" sz="3200" dirty="0">
              <a:latin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SzPct val="85000"/>
              <a:buNone/>
            </a:pPr>
            <a:endParaRPr lang="zh-CN" altLang="en-US" sz="3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E0BE5889-CEA7-B890-579F-E92F969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53439" y="550882"/>
            <a:ext cx="6885121" cy="104707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一切歌颂赞美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 2/2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C3DA71E3-1D47-D9F3-77FE-9341DD37D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5860" y="2018627"/>
            <a:ext cx="9820278" cy="4288491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赞美主，哈利路亚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赞美主，哈利路亚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哈利路亚！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赞美主，哈利路亚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赞美主，哈利路亚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哈利路亚！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Praise the Lord, Hallelujah!</a:t>
            </a:r>
            <a:r>
              <a:rPr lang="zh-CN" altLang="en-US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Praise the Lord, Hallelujah</a:t>
            </a: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Hallelujah!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Praise the Lord, Hallelujah!</a:t>
            </a: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Praise the Lord, Hallelujah</a:t>
            </a: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Hallelujah!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0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166</Words>
  <Application>Microsoft Office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一切歌颂赞美 Praise the Lord 1/2</vt:lpstr>
      <vt:lpstr>一切歌颂赞美 Praise the Lord 2/2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爱的礼物 The gift of Love 1/3 </dc:title>
  <dc:creator>贵申</dc:creator>
  <cp:lastModifiedBy>贵申 王</cp:lastModifiedBy>
  <cp:revision>1</cp:revision>
  <dcterms:created xsi:type="dcterms:W3CDTF">2023-07-21T01:01:30Z</dcterms:created>
  <dcterms:modified xsi:type="dcterms:W3CDTF">2025-08-22T04:36:19Z</dcterms:modified>
</cp:coreProperties>
</file>